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6" r:id="rId1"/>
  </p:sldMasterIdLst>
  <p:notesMasterIdLst>
    <p:notesMasterId r:id="rId6"/>
  </p:notesMasterIdLst>
  <p:sldIdLst>
    <p:sldId id="256" r:id="rId2"/>
    <p:sldId id="262" r:id="rId3"/>
    <p:sldId id="261" r:id="rId4"/>
    <p:sldId id="263" r:id="rId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4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3T20:33:07.6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der Notizen mittels Klicken bearbeiten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&lt;Kopfzeile&gt;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&lt;Datum/Uhrzeit&gt;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&lt;Fußzeile&gt;</a:t>
            </a:r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33F9D603-9AEC-437A-A934-5C99087E5BB2}" type="slidenum"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Einführung ins Thema</a:t>
            </a: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Was ist CO2 Challenge, Hintergrund</a:t>
            </a: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Kontakte von uns bei Rückfragen</a:t>
            </a: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Grundlage für Portfolioarbeit</a:t>
            </a: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Selbstständiges Arbeiten</a:t>
            </a: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Leistungsnachweis möglich</a:t>
            </a: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Frei zu bearbeiten</a:t>
            </a: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Anpassung durch Lehrer nötig, siehe gelbe Markierungen? Oder in den Kommentaren</a:t>
            </a: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Informationen als Vorschlag </a:t>
            </a: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 JE nach Klassenstufe können auch andere Materialien eingebunden werden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Weitere Quellenvorschläge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Zeitrahmen 6 Wochen in der Fastenzeit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Anzahl der Challenges frei wählbar, nicht gewünschte Challenges rauslöschen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Anregung für Reflexion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28560" lvl="1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Mentimeter einbauen?!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28560" lvl="1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Sitzkreis mit Plakat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Gewinnteilnahme: 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28560" lvl="1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Einsendung eines Portfolio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28560" lvl="1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Wir freuen uns über: Senden uns ein Foto, Video, etc. das wir auf Social Media  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28560" lvl="1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Hashtag: #CO2Challenge, wenn ihr wollt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28560" lvl="1" indent="-170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Zusendungen aller Art erwünscht als Nachweis für Teilnahme  Bitte angeben ob Veröffentlichung erlaubt</a:t>
            </a: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857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01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2056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541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1771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926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840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132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7348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533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55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661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33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154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98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7620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964-6C0A-4EBC-8F68-FA7B155D8806}" type="datetimeFigureOut">
              <a:rPr lang="de-DE" smtClean="0"/>
              <a:t>13.03.2024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9452-A3F3-4687-8E51-92B24B9113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474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2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607680" y="1449000"/>
            <a:ext cx="7927920" cy="297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de-DE" sz="5400" b="1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CO</a:t>
            </a:r>
            <a:r>
              <a:rPr lang="de-DE" sz="5400" b="1" strike="noStrike" spc="-1" baseline="-250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2</a:t>
            </a:r>
            <a:r>
              <a:rPr lang="de-DE" sz="5400" b="1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-Schulchallenge</a:t>
            </a:r>
            <a:endParaRPr lang="de-DE" sz="5400" b="0" strike="noStrike" spc="-1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607680" y="5280840"/>
            <a:ext cx="7927920" cy="43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269"/>
              </a:spcBef>
              <a:spcAft>
                <a:spcPts val="451"/>
              </a:spcAft>
            </a:pPr>
            <a:r>
              <a:rPr lang="de-DE" sz="1350" b="0" strike="noStrike" spc="-1" dirty="0"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Challenge-Tagebuch von </a:t>
            </a:r>
            <a:r>
              <a:rPr lang="de-DE" sz="1350" spc="-1" dirty="0"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CARL, BUDER UND ANTON, MAHLMANN, 7c</a:t>
            </a:r>
            <a:endParaRPr lang="de-DE" sz="135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5A2A6-454D-6144-51BA-5CA7EEBBA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06D056-0738-F5C4-0019-093052939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Verhinderter CO² Verbrauch</a:t>
            </a:r>
          </a:p>
          <a:p>
            <a:r>
              <a:rPr lang="de-DE" dirty="0"/>
              <a:t>Fit ins </a:t>
            </a:r>
            <a:r>
              <a:rPr lang="de-DE" dirty="0" err="1"/>
              <a:t>Fahrradies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484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AD299-1A19-913D-A0C9-6111796A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Verhinderter CO² Verbrauch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761974-547E-E6DF-DABA-43515624D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Anton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49EB60F-ED84-7643-F3F9-BE787F9395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13 km/w</a:t>
            </a:r>
          </a:p>
          <a:p>
            <a:pPr marL="0" indent="0" algn="ctr">
              <a:buNone/>
            </a:pPr>
            <a:r>
              <a:rPr lang="de-DE" dirty="0"/>
              <a:t>2,04 kg CO²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105 kg CO²</a:t>
            </a:r>
          </a:p>
          <a:p>
            <a:pPr marL="0" indent="0" algn="ctr">
              <a:buNone/>
            </a:pPr>
            <a:r>
              <a:rPr lang="de-DE" dirty="0"/>
              <a:t>240€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548380B-4A62-E482-A783-8C986326B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Carl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3213EA5-CDC1-3DC1-E175-5DBAC3EABEF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14 km/w</a:t>
            </a:r>
          </a:p>
          <a:p>
            <a:pPr marL="0" indent="0" algn="ctr">
              <a:buNone/>
            </a:pPr>
            <a:r>
              <a:rPr lang="de-DE" dirty="0"/>
              <a:t> 2,18 kg CO²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110 kg CO²</a:t>
            </a:r>
          </a:p>
          <a:p>
            <a:pPr marL="0" indent="0" algn="ctr">
              <a:buNone/>
            </a:pPr>
            <a:r>
              <a:rPr lang="de-DE" dirty="0"/>
              <a:t>260€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8B9B5ABA-A3EF-40C9-751D-C000D721488F}"/>
              </a:ext>
            </a:extLst>
          </p:cNvPr>
          <p:cNvSpPr/>
          <p:nvPr/>
        </p:nvSpPr>
        <p:spPr>
          <a:xfrm>
            <a:off x="1980704" y="3695307"/>
            <a:ext cx="348461" cy="914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8D903C83-F2DC-6AB1-4554-DDCCDC4578FA}"/>
              </a:ext>
            </a:extLst>
          </p:cNvPr>
          <p:cNvSpPr/>
          <p:nvPr/>
        </p:nvSpPr>
        <p:spPr>
          <a:xfrm>
            <a:off x="5237745" y="3695307"/>
            <a:ext cx="348461" cy="914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70E404D-AF8B-6DDC-5E22-3925FEF33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Fit ins </a:t>
            </a:r>
            <a:r>
              <a:rPr lang="de-DE" dirty="0" err="1"/>
              <a:t>Fahrradies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97CD778-C5B1-2AA4-FFC2-DF747B1D5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1379538"/>
            <a:ext cx="6491815" cy="486886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A919066-ED95-5E50-56B1-FB833A1CE5ED}"/>
              </a:ext>
            </a:extLst>
          </p:cNvPr>
          <p:cNvSpPr txBox="1"/>
          <p:nvPr/>
        </p:nvSpPr>
        <p:spPr>
          <a:xfrm>
            <a:off x="2769655" y="2515672"/>
            <a:ext cx="217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Sattelhöhe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sz="1000" dirty="0">
                <a:solidFill>
                  <a:schemeClr val="bg1"/>
                </a:solidFill>
              </a:rPr>
              <a:t>einstellen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6D43C0D-352B-925D-C559-FC59AF7B0888}"/>
              </a:ext>
            </a:extLst>
          </p:cNvPr>
          <p:cNvSpPr txBox="1"/>
          <p:nvPr/>
        </p:nvSpPr>
        <p:spPr>
          <a:xfrm>
            <a:off x="4440645" y="3986213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Kette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sz="1000" dirty="0">
                <a:solidFill>
                  <a:schemeClr val="bg1"/>
                </a:solidFill>
              </a:rPr>
              <a:t>Ölen</a:t>
            </a:r>
          </a:p>
        </p:txBody>
      </p:sp>
      <p:pic>
        <p:nvPicPr>
          <p:cNvPr id="18" name="Grafik 17" descr="Ein Bild, das Gras, draußen, Text, Flasche enthält.&#10;&#10;Automatisch generierte Beschreibung">
            <a:extLst>
              <a:ext uri="{FF2B5EF4-FFF2-40B4-BE49-F238E27FC236}">
                <a16:creationId xmlns:a16="http://schemas.microsoft.com/office/drawing/2014/main" id="{A8C4D8F5-0E24-24B6-4DB5-A2E1F33AE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39" y="2514121"/>
            <a:ext cx="901303" cy="120173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8585984-66B4-EBBF-2E8F-E365E76AB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139" y="3715858"/>
            <a:ext cx="901303" cy="1201738"/>
          </a:xfrm>
          <a:prstGeom prst="rect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58B390BB-C69D-95D8-3BA0-0D70A7254776}"/>
              </a:ext>
            </a:extLst>
          </p:cNvPr>
          <p:cNvCxnSpPr/>
          <p:nvPr/>
        </p:nvCxnSpPr>
        <p:spPr>
          <a:xfrm flipH="1">
            <a:off x="4941356" y="3986213"/>
            <a:ext cx="2160058" cy="184666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36DE4814-64C6-29C0-A683-490968880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" y="1379538"/>
            <a:ext cx="769405" cy="102587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F03AD0C4-3083-E7E4-BE45-FB52738ADFF7}"/>
              </a:ext>
            </a:extLst>
          </p:cNvPr>
          <p:cNvSpPr txBox="1"/>
          <p:nvPr/>
        </p:nvSpPr>
        <p:spPr>
          <a:xfrm>
            <a:off x="1885950" y="2071688"/>
            <a:ext cx="877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Licht testen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248F3DB-3659-A37F-BBE2-14B6E337B1F1}"/>
                  </a:ext>
                </a:extLst>
              </p14:cNvPr>
              <p14:cNvContentPartPr/>
              <p14:nvPr/>
            </p14:nvContentPartPr>
            <p14:xfrm>
              <a:off x="-600750" y="2842470"/>
              <a:ext cx="360" cy="36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248F3DB-3659-A37F-BBE2-14B6E337B1F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06870" y="2836350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feld 29">
            <a:extLst>
              <a:ext uri="{FF2B5EF4-FFF2-40B4-BE49-F238E27FC236}">
                <a16:creationId xmlns:a16="http://schemas.microsoft.com/office/drawing/2014/main" id="{196D36B5-3CE0-1E6E-6008-48420CCEE838}"/>
              </a:ext>
            </a:extLst>
          </p:cNvPr>
          <p:cNvSpPr txBox="1"/>
          <p:nvPr/>
        </p:nvSpPr>
        <p:spPr>
          <a:xfrm>
            <a:off x="2571750" y="4917596"/>
            <a:ext cx="12811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Reifendruck testen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DCCC6676-36D8-1F92-6C7E-887673BB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5" y="5149840"/>
            <a:ext cx="1281120" cy="17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4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25" grpId="0"/>
      <p:bldP spid="30" grpId="0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Zitierfähig</Template>
  <TotalTime>0</TotalTime>
  <Words>184</Words>
  <Application>Microsoft Office PowerPoint</Application>
  <PresentationFormat>Bildschirmpräsentation (4:3)</PresentationFormat>
  <Paragraphs>52</Paragraphs>
  <Slides>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2" baseType="lpstr">
      <vt:lpstr>Arial</vt:lpstr>
      <vt:lpstr>Century Gothic</vt:lpstr>
      <vt:lpstr>StarSymbol</vt:lpstr>
      <vt:lpstr>Times New Roman</vt:lpstr>
      <vt:lpstr>Trebuchet MS</vt:lpstr>
      <vt:lpstr>Wingdings</vt:lpstr>
      <vt:lpstr>Wingdings 3</vt:lpstr>
      <vt:lpstr>Facette</vt:lpstr>
      <vt:lpstr>PowerPoint-Präsentation</vt:lpstr>
      <vt:lpstr>Inhaltsverzeichnis</vt:lpstr>
      <vt:lpstr>Verhinderter CO² Verbrauch</vt:lpstr>
      <vt:lpstr>Fit ins Fahrradies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CO2 Schulchallenge</dc:title>
  <dc:subject/>
  <dc:creator>Falck, Irina</dc:creator>
  <dc:description/>
  <cp:lastModifiedBy>Buder Carl</cp:lastModifiedBy>
  <cp:revision>188</cp:revision>
  <dcterms:created xsi:type="dcterms:W3CDTF">2022-08-15T08:39:49Z</dcterms:created>
  <dcterms:modified xsi:type="dcterms:W3CDTF">2024-03-13T21:04:55Z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27</vt:i4>
  </property>
  <property fmtid="{D5CDD505-2E9C-101B-9397-08002B2CF9AE}" pid="8" name="PresentationFormat">
    <vt:lpwstr>Bildschirmpräsentation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30</vt:i4>
  </property>
</Properties>
</file>